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6" r:id="rId19"/>
    <p:sldId id="275" r:id="rId20"/>
    <p:sldId id="272" r:id="rId21"/>
    <p:sldId id="273" r:id="rId22"/>
    <p:sldId id="274" r:id="rId23"/>
    <p:sldId id="277" r:id="rId24"/>
    <p:sldId id="278" r:id="rId2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5CD9AD32-984F-48E4-B6FF-853C78454D16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6"/>
            <p14:sldId id="275"/>
            <p14:sldId id="272"/>
            <p14:sldId id="273"/>
            <p14:sldId id="274"/>
            <p14:sldId id="277"/>
            <p14:sldId id="2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3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18467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6431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219877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9938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26654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2841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4881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0264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248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648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04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4861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0166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2726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78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68583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7386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4018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858880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29472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92937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91167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96645-98F6-4D7E-8107-C90080D2A688}" type="datetimeFigureOut">
              <a:rPr lang="zh-TW" altLang="en-US" smtClean="0"/>
              <a:t>2018/6/6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4B7020-3296-45C7-AD79-A5D0B3CBF70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13869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5097B-C3FC-4958-8686-D7261A9E171A}" type="datetimeFigureOut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2018/6/6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AC2BE9-6A7F-4CFD-B067-03CFE856F6A9}" type="slidenum">
              <a:rPr lang="zh-TW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TW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890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ãfunny teach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05" y="1828800"/>
            <a:ext cx="894778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3137339" y="204951"/>
            <a:ext cx="614855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8800" dirty="0" smtClean="0">
                <a:latin typeface="翰林粗圓體" panose="020F0804030503020204" pitchFamily="34" charset="0"/>
              </a:rPr>
              <a:t>Who’s he?</a:t>
            </a:r>
            <a:endParaRPr lang="zh-TW" altLang="en-US" sz="8800" dirty="0"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188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you pngãçåçæå°çµ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57" y="2793124"/>
            <a:ext cx="3381631" cy="307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ãdoctor shadow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368" y="1663262"/>
            <a:ext cx="4942490" cy="4942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38200" y="5407572"/>
            <a:ext cx="10972800" cy="14504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5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Yes, I am. </a:t>
            </a:r>
            <a:endParaRPr lang="zh-TW" altLang="en-US" sz="115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7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teacher?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5362" name="Picture 2" descr="ãtrump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095" y="2026005"/>
            <a:ext cx="5365810" cy="44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4698124"/>
            <a:ext cx="12192000" cy="215987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No, he isn’t. </a:t>
            </a:r>
          </a:p>
          <a:p>
            <a:pPr algn="ctr"/>
            <a:r>
              <a:rPr lang="en-US" altLang="zh-TW" sz="72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He’s a president. </a:t>
            </a:r>
            <a:endParaRPr lang="zh-TW" altLang="en-US" sz="72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21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3320" name="Picture 8" descr="ãæ¯å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5351" y="1690688"/>
            <a:ext cx="5833242" cy="546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38200" y="5407572"/>
            <a:ext cx="10972800" cy="14504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5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Yes, he is. </a:t>
            </a:r>
            <a:endParaRPr lang="zh-TW" altLang="en-US" sz="115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6523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317828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doctor?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2290" name="Picture 2" descr="ãiron man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169" y="2100591"/>
            <a:ext cx="6336424" cy="4752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838200" y="4162097"/>
            <a:ext cx="10972800" cy="269590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0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No, he isn’t.</a:t>
            </a:r>
          </a:p>
          <a:p>
            <a:pPr algn="ctr"/>
            <a:r>
              <a:rPr lang="en-US" altLang="zh-TW" sz="80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He’s a super hero. </a:t>
            </a:r>
            <a:endParaRPr lang="zh-TW" altLang="en-US" sz="80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06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ãcook shadowãçåçæå°çµæ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6"/>
          <a:stretch/>
        </p:blipFill>
        <p:spPr bwMode="auto">
          <a:xfrm>
            <a:off x="4601450" y="1466193"/>
            <a:ext cx="5510122" cy="5582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Are you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3078" name="Picture 6" descr="ãyouãçåçæå°çµæ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501" y="2667571"/>
            <a:ext cx="3533556" cy="318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838200" y="4508938"/>
            <a:ext cx="10972800" cy="23490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No, I’m not. </a:t>
            </a:r>
          </a:p>
          <a:p>
            <a:pPr algn="ctr"/>
            <a:r>
              <a:rPr lang="en-US" altLang="zh-TW" sz="88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I’m a cook.</a:t>
            </a:r>
            <a:endParaRPr lang="zh-TW" altLang="en-US" sz="88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045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279635" y="232122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0242" name="Picture 2" descr="ãpeppa pig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599" y="1557685"/>
            <a:ext cx="5000297" cy="5300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38200" y="3909848"/>
            <a:ext cx="10972800" cy="294815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88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No, she isn’t. </a:t>
            </a:r>
          </a:p>
          <a:p>
            <a:pPr algn="ctr"/>
            <a:r>
              <a:rPr lang="en-US" altLang="zh-TW" sz="88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She’s a princess.</a:t>
            </a:r>
            <a:endParaRPr lang="zh-TW" altLang="en-US" sz="88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933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teacher?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1266" name="Picture 2" descr="ãå­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346" y="1894462"/>
            <a:ext cx="5436640" cy="493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838200" y="5407572"/>
            <a:ext cx="10972800" cy="14504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5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Yes, he is. </a:t>
            </a:r>
            <a:endParaRPr lang="zh-TW" altLang="en-US" sz="115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52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/>
          <p:cNvSpPr txBox="1"/>
          <p:nvPr/>
        </p:nvSpPr>
        <p:spPr>
          <a:xfrm>
            <a:off x="493986" y="186983"/>
            <a:ext cx="493460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latin typeface="翰林粗圓體" panose="020F0804030503020204" pitchFamily="34" charset="0"/>
              </a:rPr>
              <a:t>Yes, I am.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Yes, he is.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Yes, she is. </a:t>
            </a:r>
            <a:endParaRPr lang="zh-TW" altLang="en-US" sz="6600" dirty="0">
              <a:latin typeface="翰林粗圓體" panose="020F0804030503020204" pitchFamily="34" charset="0"/>
            </a:endParaRPr>
          </a:p>
        </p:txBody>
      </p:sp>
      <p:sp>
        <p:nvSpPr>
          <p:cNvPr id="5" name="文字方塊 4"/>
          <p:cNvSpPr txBox="1"/>
          <p:nvPr/>
        </p:nvSpPr>
        <p:spPr>
          <a:xfrm>
            <a:off x="5843751" y="186983"/>
            <a:ext cx="6348249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600" dirty="0" smtClean="0">
                <a:latin typeface="翰林粗圓體" panose="020F0804030503020204" pitchFamily="34" charset="0"/>
              </a:rPr>
              <a:t>No, I’m not.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No, he isn’t.</a:t>
            </a:r>
          </a:p>
          <a:p>
            <a:r>
              <a:rPr lang="en-US" altLang="zh-TW" sz="6600" dirty="0">
                <a:latin typeface="翰林粗圓體" panose="020F0804030503020204" pitchFamily="34" charset="0"/>
              </a:rPr>
              <a:t> </a:t>
            </a:r>
            <a:r>
              <a:rPr lang="en-US" altLang="zh-TW" sz="6600" dirty="0" smtClean="0">
                <a:latin typeface="翰林粗圓體" panose="020F0804030503020204" pitchFamily="34" charset="0"/>
              </a:rPr>
              <a:t>      (he’s not)</a:t>
            </a:r>
          </a:p>
          <a:p>
            <a:r>
              <a:rPr lang="en-US" altLang="zh-TW" sz="6600" dirty="0" smtClean="0">
                <a:latin typeface="翰林粗圓體" panose="020F0804030503020204" pitchFamily="34" charset="0"/>
              </a:rPr>
              <a:t>No, she isn’t. </a:t>
            </a:r>
          </a:p>
          <a:p>
            <a:r>
              <a:rPr lang="en-US" altLang="zh-TW" sz="6600" dirty="0">
                <a:latin typeface="翰林粗圓體" panose="020F0804030503020204" pitchFamily="34" charset="0"/>
              </a:rPr>
              <a:t> </a:t>
            </a:r>
            <a:r>
              <a:rPr lang="en-US" altLang="zh-TW" sz="6600" dirty="0" smtClean="0">
                <a:latin typeface="翰林粗圓體" panose="020F0804030503020204" pitchFamily="34" charset="0"/>
              </a:rPr>
              <a:t>      (she’s not)</a:t>
            </a:r>
            <a:endParaRPr lang="zh-TW" altLang="en-US" sz="6600" dirty="0">
              <a:latin typeface="翰林粗圓體" panose="020F0804030503020204" pitchFamily="34" charset="0"/>
            </a:endParaRPr>
          </a:p>
        </p:txBody>
      </p:sp>
      <p:sp>
        <p:nvSpPr>
          <p:cNvPr id="6" name="向下箭號 5"/>
          <p:cNvSpPr/>
          <p:nvPr/>
        </p:nvSpPr>
        <p:spPr>
          <a:xfrm>
            <a:off x="4083269" y="3499945"/>
            <a:ext cx="772510" cy="2043819"/>
          </a:xfrm>
          <a:prstGeom prst="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493986" y="5459173"/>
            <a:ext cx="111462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b="1" dirty="0" smtClean="0">
                <a:solidFill>
                  <a:srgbClr val="FF0000"/>
                </a:solidFill>
                <a:latin typeface="翰林粗圓體" panose="020F0804030503020204" pitchFamily="34" charset="0"/>
                <a:ea typeface="書法中楷（注音一）" panose="02010609010101010101" pitchFamily="49" charset="-120"/>
              </a:rPr>
              <a:t>Yes</a:t>
            </a:r>
            <a:r>
              <a:rPr lang="zh-TW" altLang="en-US" sz="6000" b="1" dirty="0" smtClean="0">
                <a:solidFill>
                  <a:srgbClr val="FF0000"/>
                </a:solidFill>
                <a:latin typeface="書法中楷（注音一）" panose="02010609010101010101" pitchFamily="49" charset="-120"/>
                <a:ea typeface="書法中楷（注音一）" panose="02010609010101010101" pitchFamily="49" charset="-120"/>
              </a:rPr>
              <a:t>簡答不可以縮寫</a:t>
            </a:r>
            <a:endParaRPr lang="zh-TW" altLang="en-US" sz="6000" b="1" dirty="0">
              <a:solidFill>
                <a:srgbClr val="FF0000"/>
              </a:solidFill>
              <a:latin typeface="書法中楷（注音一）" panose="02010609010101010101" pitchFamily="49" charset="-120"/>
              <a:ea typeface="書法中楷（注音一）" panose="02010609010101010101" pitchFamily="49" charset="-120"/>
            </a:endParaRPr>
          </a:p>
        </p:txBody>
      </p:sp>
      <p:pic>
        <p:nvPicPr>
          <p:cNvPr id="3074" name="Picture 2" descr="ãwarning gifãçåçæå°çµæ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820" y="3835614"/>
            <a:ext cx="1522015" cy="1522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矩形 7"/>
          <p:cNvSpPr/>
          <p:nvPr/>
        </p:nvSpPr>
        <p:spPr>
          <a:xfrm>
            <a:off x="173421" y="186983"/>
            <a:ext cx="5255172" cy="331296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0171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/>
          <a:srcRect l="2471" t="5287" r="2873" b="15172"/>
          <a:stretch/>
        </p:blipFill>
        <p:spPr>
          <a:xfrm>
            <a:off x="693682" y="0"/>
            <a:ext cx="108816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797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9712" t="11036" r="11839" b="54482"/>
          <a:stretch/>
        </p:blipFill>
        <p:spPr>
          <a:xfrm>
            <a:off x="788276" y="189186"/>
            <a:ext cx="10357946" cy="4761186"/>
          </a:xfrm>
          <a:prstGeom prst="rect">
            <a:avLst/>
          </a:prstGeom>
        </p:spPr>
      </p:pic>
      <p:pic>
        <p:nvPicPr>
          <p:cNvPr id="2050" name="Picture 2" descr="ãdino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450" y="3168869"/>
            <a:ext cx="4929857" cy="399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878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ãa cook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073" y="2834016"/>
            <a:ext cx="4503581" cy="385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ç¸éåç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834016"/>
            <a:ext cx="3596618" cy="3992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/>
          <p:cNvSpPr/>
          <p:nvPr/>
        </p:nvSpPr>
        <p:spPr>
          <a:xfrm>
            <a:off x="2112579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c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141074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69569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198064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k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513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50057" t="21609" r="3046" b="14942"/>
          <a:stretch/>
        </p:blipFill>
        <p:spPr>
          <a:xfrm>
            <a:off x="283779" y="-29907"/>
            <a:ext cx="6788082" cy="6887907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7071861" y="1178899"/>
            <a:ext cx="486789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altLang="zh-TW" sz="4400" dirty="0" smtClean="0">
                <a:latin typeface="翰林粗圓體" panose="020F0804030503020204" pitchFamily="34" charset="0"/>
              </a:rPr>
              <a:t>Where is Dino?</a:t>
            </a:r>
          </a:p>
          <a:p>
            <a:endParaRPr lang="en-US" altLang="zh-TW" sz="4400" dirty="0" smtClean="0">
              <a:latin typeface="翰林粗圓體" panose="020F0804030503020204" pitchFamily="34" charset="0"/>
            </a:endParaRPr>
          </a:p>
          <a:p>
            <a:r>
              <a:rPr lang="en-US" altLang="zh-TW" sz="4400" dirty="0" smtClean="0">
                <a:latin typeface="翰林粗圓體" panose="020F0804030503020204" pitchFamily="34" charset="0"/>
              </a:rPr>
              <a:t>2.What do you see on the wall?</a:t>
            </a:r>
          </a:p>
          <a:p>
            <a:endParaRPr lang="en-US" altLang="zh-TW" sz="4400" dirty="0" smtClean="0">
              <a:latin typeface="翰林粗圓體" panose="020F0804030503020204" pitchFamily="34" charset="0"/>
            </a:endParaRPr>
          </a:p>
          <a:p>
            <a:r>
              <a:rPr lang="en-US" altLang="zh-TW" sz="4400" dirty="0" smtClean="0">
                <a:latin typeface="翰林粗圓體" panose="020F0804030503020204" pitchFamily="34" charset="0"/>
              </a:rPr>
              <a:t>3.Who collect the old things?</a:t>
            </a:r>
            <a:endParaRPr lang="zh-TW" altLang="en-US" sz="4400" dirty="0"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8987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988" t="14253" r="3391" b="34253"/>
          <a:stretch/>
        </p:blipFill>
        <p:spPr>
          <a:xfrm>
            <a:off x="141891" y="-1"/>
            <a:ext cx="12050110" cy="6858001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2963917" y="3484179"/>
            <a:ext cx="504497" cy="567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860330" y="3011213"/>
            <a:ext cx="110358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太太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3862552" y="188460"/>
            <a:ext cx="788276" cy="567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文字方塊 7"/>
          <p:cNvSpPr txBox="1"/>
          <p:nvPr/>
        </p:nvSpPr>
        <p:spPr>
          <a:xfrm>
            <a:off x="2916620" y="691507"/>
            <a:ext cx="1103587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朋友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8753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l="2299" t="7127" r="3046" b="14712"/>
          <a:stretch/>
        </p:blipFill>
        <p:spPr>
          <a:xfrm>
            <a:off x="551792" y="0"/>
            <a:ext cx="11073651" cy="6858000"/>
          </a:xfrm>
          <a:prstGeom prst="rect">
            <a:avLst/>
          </a:prstGeom>
        </p:spPr>
      </p:pic>
      <p:sp>
        <p:nvSpPr>
          <p:cNvPr id="5" name="橢圓 4"/>
          <p:cNvSpPr/>
          <p:nvPr/>
        </p:nvSpPr>
        <p:spPr>
          <a:xfrm>
            <a:off x="9648497" y="3657600"/>
            <a:ext cx="1702675" cy="567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文字方塊 5"/>
          <p:cNvSpPr txBox="1"/>
          <p:nvPr/>
        </p:nvSpPr>
        <p:spPr>
          <a:xfrm>
            <a:off x="10279117" y="3072825"/>
            <a:ext cx="173420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那你呢</a:t>
            </a:r>
            <a:r>
              <a:rPr lang="en-US" altLang="zh-TW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7510144" y="5163930"/>
            <a:ext cx="1702675" cy="567559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9212819" y="5257799"/>
            <a:ext cx="1460436" cy="5847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我也是</a:t>
            </a:r>
            <a:endParaRPr lang="zh-TW" altLang="en-US" sz="3200" b="1" dirty="0">
              <a:solidFill>
                <a:srgbClr val="0000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33868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ãmale teache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822" y="2678058"/>
            <a:ext cx="4179942" cy="417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內容版面配置區 3">
            <a:extLst>
              <a:ext uri="{FF2B5EF4-FFF2-40B4-BE49-F238E27FC236}">
                <a16:creationId xmlns="" xmlns:a16="http://schemas.microsoft.com/office/drawing/2014/main" id="{A36DC481-3B7D-404D-B0EF-C3BBEB4D44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65" t="13383" r="10192" b="3260"/>
          <a:stretch/>
        </p:blipFill>
        <p:spPr>
          <a:xfrm>
            <a:off x="6436049" y="2294763"/>
            <a:ext cx="2975964" cy="4563237"/>
          </a:xfrm>
          <a:prstGeom prst="rect">
            <a:avLst/>
          </a:prstGeom>
          <a:effectLst>
            <a:softEdge rad="112500"/>
          </a:effectLst>
        </p:spPr>
      </p:pic>
      <p:sp>
        <p:nvSpPr>
          <p:cNvPr id="5" name="矩形 4"/>
          <p:cNvSpPr/>
          <p:nvPr/>
        </p:nvSpPr>
        <p:spPr>
          <a:xfrm>
            <a:off x="26549" y="20287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823818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3621087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a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429772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c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7215625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h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012894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98747" y="200792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1700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6733" y="2447705"/>
            <a:ext cx="3053041" cy="423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ãstudent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837" y="2399717"/>
            <a:ext cx="3883896" cy="444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0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s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797269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594538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u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91807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d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189076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986345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n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783614" y="141890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7344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23" y="2808833"/>
            <a:ext cx="5473557" cy="420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ãcartoon doctor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9846" y="2808833"/>
            <a:ext cx="3754274" cy="410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914399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d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711668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508937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 smtClean="0">
                <a:solidFill>
                  <a:srgbClr val="0000FF"/>
                </a:solidFill>
                <a:latin typeface="翰林粗圓體" panose="020F0804030503020204" pitchFamily="34" charset="0"/>
              </a:rPr>
              <a:t>c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06206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t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103475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o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900744" y="157655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3729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9891" y="2667121"/>
            <a:ext cx="4013075" cy="4348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ãcartoon nurse gifãçåçæå°çµæ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8277" y="2443654"/>
            <a:ext cx="4641614" cy="5017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1340069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n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346606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u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353143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r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24568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s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334656" y="110359"/>
            <a:ext cx="1797269" cy="2475186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9900" dirty="0">
                <a:solidFill>
                  <a:srgbClr val="0000FF"/>
                </a:solidFill>
                <a:latin typeface="翰林粗圓體" panose="020F0804030503020204" pitchFamily="34" charset="0"/>
              </a:rPr>
              <a:t>e</a:t>
            </a:r>
            <a:endParaRPr lang="zh-TW" altLang="en-US" sz="19900" dirty="0">
              <a:solidFill>
                <a:srgbClr val="0000FF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49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student?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9218" name="Picture 2" descr="ãå°ä¸¸å­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72" y="2102397"/>
            <a:ext cx="4755603" cy="4755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矩形 2"/>
          <p:cNvSpPr/>
          <p:nvPr/>
        </p:nvSpPr>
        <p:spPr>
          <a:xfrm>
            <a:off x="838200" y="5407572"/>
            <a:ext cx="10972800" cy="145042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115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Yes, she is. </a:t>
            </a:r>
            <a:endParaRPr lang="zh-TW" altLang="en-US" sz="115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791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676400" y="317828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he a cook?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6386" name="Picture 2" descr="ãæ¯Pé«çãçåçæå°çµæ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6881" y="1809859"/>
            <a:ext cx="4638237" cy="463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4461641"/>
            <a:ext cx="12192000" cy="239635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72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No, he isn’t. </a:t>
            </a:r>
          </a:p>
          <a:p>
            <a:pPr algn="ctr"/>
            <a:r>
              <a:rPr lang="en-US" altLang="zh-TW" sz="72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He’s a doctor. </a:t>
            </a:r>
            <a:endParaRPr lang="zh-TW" altLang="en-US" sz="72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092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53510" y="333594"/>
            <a:ext cx="10515600" cy="1325563"/>
          </a:xfrm>
        </p:spPr>
        <p:txBody>
          <a:bodyPr>
            <a:noAutofit/>
          </a:bodyPr>
          <a:lstStyle/>
          <a:p>
            <a:r>
              <a:rPr lang="en-US" altLang="zh-TW" sz="9600" dirty="0" smtClean="0">
                <a:latin typeface="Comic Sans MS" panose="030F0702030302020204" pitchFamily="66" charset="0"/>
              </a:rPr>
              <a:t>Is she a nurse?</a:t>
            </a:r>
            <a:endParaRPr lang="zh-TW" altLang="en-US" sz="9600" dirty="0">
              <a:latin typeface="Comic Sans MS" panose="030F0702030302020204" pitchFamily="66" charset="0"/>
            </a:endParaRPr>
          </a:p>
        </p:txBody>
      </p:sp>
      <p:pic>
        <p:nvPicPr>
          <p:cNvPr id="14340" name="Picture 4" descr="ãå­çTT gifãçåçæå°çµæ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069" y="1841746"/>
            <a:ext cx="5790490" cy="451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/>
          <p:cNvSpPr/>
          <p:nvPr/>
        </p:nvSpPr>
        <p:spPr>
          <a:xfrm>
            <a:off x="0" y="4524702"/>
            <a:ext cx="12192000" cy="233329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66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No, she isn’t. </a:t>
            </a:r>
          </a:p>
          <a:p>
            <a:pPr algn="ctr"/>
            <a:r>
              <a:rPr lang="en-US" altLang="zh-TW" sz="6600" dirty="0" smtClean="0">
                <a:solidFill>
                  <a:srgbClr val="FF0000"/>
                </a:solidFill>
                <a:latin typeface="翰林粗圓體" panose="020F0804030503020204" pitchFamily="34" charset="0"/>
              </a:rPr>
              <a:t>She’s a singer.</a:t>
            </a:r>
            <a:endParaRPr lang="zh-TW" altLang="en-US" sz="6600" dirty="0">
              <a:solidFill>
                <a:srgbClr val="FF0000"/>
              </a:solidFill>
              <a:latin typeface="翰林粗圓體" panose="020F08040305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776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229</Words>
  <Application>Microsoft Office PowerPoint</Application>
  <PresentationFormat>寬螢幕</PresentationFormat>
  <Paragraphs>74</Paragraphs>
  <Slides>23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23</vt:i4>
      </vt:variant>
    </vt:vector>
  </HeadingPairs>
  <TitlesOfParts>
    <vt:vector size="33" baseType="lpstr">
      <vt:lpstr>書法中楷（注音一）</vt:lpstr>
      <vt:lpstr>微軟正黑體</vt:lpstr>
      <vt:lpstr>新細明體</vt:lpstr>
      <vt:lpstr>Arial</vt:lpstr>
      <vt:lpstr>Calibri</vt:lpstr>
      <vt:lpstr>Calibri Light</vt:lpstr>
      <vt:lpstr>Comic Sans MS</vt:lpstr>
      <vt:lpstr>翰林粗圓體</vt:lpstr>
      <vt:lpstr>Office 佈景主題</vt:lpstr>
      <vt:lpstr>1_Office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Is she a student?</vt:lpstr>
      <vt:lpstr>Is he a cook?</vt:lpstr>
      <vt:lpstr>Is she a nurse?</vt:lpstr>
      <vt:lpstr>Are you a doctor?</vt:lpstr>
      <vt:lpstr>Is he a teacher?</vt:lpstr>
      <vt:lpstr>Is he a student?</vt:lpstr>
      <vt:lpstr>Is he a doctor?</vt:lpstr>
      <vt:lpstr>Are you a nurse?</vt:lpstr>
      <vt:lpstr>Is she a cook?</vt:lpstr>
      <vt:lpstr>Is he a teacher?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26</cp:revision>
  <dcterms:created xsi:type="dcterms:W3CDTF">2018-06-04T23:56:44Z</dcterms:created>
  <dcterms:modified xsi:type="dcterms:W3CDTF">2018-06-06T03:43:29Z</dcterms:modified>
</cp:coreProperties>
</file>